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6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7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8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4" r:id="rId1"/>
    <p:sldMasterId id="2147483862" r:id="rId2"/>
    <p:sldMasterId id="2147483880" r:id="rId3"/>
    <p:sldMasterId id="2147483934" r:id="rId4"/>
    <p:sldMasterId id="2147483952" r:id="rId5"/>
    <p:sldMasterId id="2147484006" r:id="rId6"/>
    <p:sldMasterId id="2147484024" r:id="rId7"/>
    <p:sldMasterId id="2147484042" r:id="rId8"/>
    <p:sldMasterId id="2147484060" r:id="rId9"/>
  </p:sldMasterIdLst>
  <p:notesMasterIdLst>
    <p:notesMasterId r:id="rId21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5" r:id="rId17"/>
    <p:sldId id="263" r:id="rId18"/>
    <p:sldId id="264" r:id="rId19"/>
    <p:sldId id="26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24AF0FB-6223-4169-924D-735713AAFF03}">
          <p14:sldIdLst>
            <p14:sldId id="256"/>
            <p14:sldId id="257"/>
            <p14:sldId id="258"/>
            <p14:sldId id="259"/>
          </p14:sldIdLst>
        </p14:section>
        <p14:section name="Untitled Section" id="{633E8536-4635-4052-97AD-D96238217EE9}">
          <p14:sldIdLst>
            <p14:sldId id="260"/>
            <p14:sldId id="261"/>
            <p14:sldId id="262"/>
            <p14:sldId id="265"/>
            <p14:sldId id="263"/>
            <p14:sldId id="264"/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CC0066"/>
    <a:srgbClr val="F6F61A"/>
    <a:srgbClr val="FF5050"/>
    <a:srgbClr val="FF99FF"/>
    <a:srgbClr val="FFFF66"/>
    <a:srgbClr val="FFFF00"/>
    <a:srgbClr val="6FEC42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F5D90F-C53A-41E5-B998-6930DD4F6922}" type="doc">
      <dgm:prSet loTypeId="urn:microsoft.com/office/officeart/2005/8/layout/target3" loCatId="relationship" qsTypeId="urn:microsoft.com/office/officeart/2005/8/quickstyle/simple2" qsCatId="simple" csTypeId="urn:microsoft.com/office/officeart/2005/8/colors/accent3_3" csCatId="accent3" phldr="1"/>
      <dgm:spPr/>
      <dgm:t>
        <a:bodyPr/>
        <a:lstStyle/>
        <a:p>
          <a:endParaRPr lang="en-IN"/>
        </a:p>
      </dgm:t>
    </dgm:pt>
    <dgm:pt modelId="{D90E7CB5-B7AE-487D-AC2D-2D7901D07A17}">
      <dgm:prSet custT="1"/>
      <dgm:spPr/>
      <dgm:t>
        <a:bodyPr/>
        <a:lstStyle/>
        <a:p>
          <a:r>
            <a:rPr lang="en-US" sz="2000" b="1" dirty="0">
              <a:solidFill>
                <a:schemeClr val="tx2">
                  <a:lumMod val="50000"/>
                </a:schemeClr>
              </a:solidFill>
            </a:rPr>
            <a:t>1.NATURAL  CHANGE</a:t>
          </a:r>
          <a:endParaRPr lang="en-IN" sz="2000" dirty="0">
            <a:solidFill>
              <a:schemeClr val="tx2">
                <a:lumMod val="50000"/>
              </a:schemeClr>
            </a:solidFill>
          </a:endParaRPr>
        </a:p>
      </dgm:t>
    </dgm:pt>
    <dgm:pt modelId="{20E4A135-FD5B-492F-B354-42352E353F49}" type="parTrans" cxnId="{BB43E0F9-3433-428C-8AB4-F712F7A7AA39}">
      <dgm:prSet/>
      <dgm:spPr/>
      <dgm:t>
        <a:bodyPr/>
        <a:lstStyle/>
        <a:p>
          <a:endParaRPr lang="en-IN"/>
        </a:p>
      </dgm:t>
    </dgm:pt>
    <dgm:pt modelId="{E2C31B06-BED8-401B-B25A-59B54AC39FA7}" type="sibTrans" cxnId="{BB43E0F9-3433-428C-8AB4-F712F7A7AA39}">
      <dgm:prSet/>
      <dgm:spPr/>
      <dgm:t>
        <a:bodyPr/>
        <a:lstStyle/>
        <a:p>
          <a:endParaRPr lang="en-IN"/>
        </a:p>
      </dgm:t>
    </dgm:pt>
    <dgm:pt modelId="{61F0EBD3-F540-4FFD-9451-1E071A474C49}">
      <dgm:prSet custT="1"/>
      <dgm:spPr/>
      <dgm:t>
        <a:bodyPr/>
        <a:lstStyle/>
        <a:p>
          <a:r>
            <a:rPr lang="en-US" sz="1800" dirty="0"/>
            <a:t>Changes that takes place by nature</a:t>
          </a:r>
          <a:endParaRPr lang="en-IN" sz="1800" dirty="0"/>
        </a:p>
      </dgm:t>
    </dgm:pt>
    <dgm:pt modelId="{A67FBE70-5A5F-4D24-BE6B-C827CAE0A097}" type="parTrans" cxnId="{BE31DC14-8B4E-4FD7-8BED-C2298DD6FD61}">
      <dgm:prSet/>
      <dgm:spPr/>
      <dgm:t>
        <a:bodyPr/>
        <a:lstStyle/>
        <a:p>
          <a:endParaRPr lang="en-IN"/>
        </a:p>
      </dgm:t>
    </dgm:pt>
    <dgm:pt modelId="{0A1F6526-1AA9-4896-9549-50FB16330E09}" type="sibTrans" cxnId="{BE31DC14-8B4E-4FD7-8BED-C2298DD6FD61}">
      <dgm:prSet/>
      <dgm:spPr/>
      <dgm:t>
        <a:bodyPr/>
        <a:lstStyle/>
        <a:p>
          <a:endParaRPr lang="en-IN"/>
        </a:p>
      </dgm:t>
    </dgm:pt>
    <dgm:pt modelId="{5F027F71-C21E-4B5A-8A8C-534B0AB0C0CD}">
      <dgm:prSet custT="1"/>
      <dgm:spPr/>
      <dgm:t>
        <a:bodyPr/>
        <a:lstStyle/>
        <a:p>
          <a:r>
            <a:rPr lang="en-US" sz="1800" dirty="0"/>
            <a:t>Examples-ripening of fruits, change in weather </a:t>
          </a:r>
          <a:r>
            <a:rPr lang="en-US" sz="1800" dirty="0" err="1"/>
            <a:t>etc</a:t>
          </a:r>
          <a:endParaRPr lang="en-IN" sz="1800" dirty="0"/>
        </a:p>
      </dgm:t>
    </dgm:pt>
    <dgm:pt modelId="{81589025-1D1A-43E9-A07C-603A1A3D3ED6}" type="parTrans" cxnId="{A36D283F-B5A0-41DF-BE4F-C0A8B7E34FD1}">
      <dgm:prSet/>
      <dgm:spPr/>
      <dgm:t>
        <a:bodyPr/>
        <a:lstStyle/>
        <a:p>
          <a:endParaRPr lang="en-IN"/>
        </a:p>
      </dgm:t>
    </dgm:pt>
    <dgm:pt modelId="{A67FF7DF-7366-4D99-8268-FEF30627C36D}" type="sibTrans" cxnId="{A36D283F-B5A0-41DF-BE4F-C0A8B7E34FD1}">
      <dgm:prSet/>
      <dgm:spPr/>
      <dgm:t>
        <a:bodyPr/>
        <a:lstStyle/>
        <a:p>
          <a:endParaRPr lang="en-IN"/>
        </a:p>
      </dgm:t>
    </dgm:pt>
    <dgm:pt modelId="{F73B59F1-F138-4CED-8FB2-8C3DC2C3FE90}" type="pres">
      <dgm:prSet presAssocID="{54F5D90F-C53A-41E5-B998-6930DD4F6922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F5D10803-A141-476F-A093-3B883882DC4E}" type="pres">
      <dgm:prSet presAssocID="{D90E7CB5-B7AE-487D-AC2D-2D7901D07A17}" presName="circle1" presStyleLbl="node1" presStyleIdx="0" presStyleCnt="3"/>
      <dgm:spPr/>
    </dgm:pt>
    <dgm:pt modelId="{FC67223D-12AC-4448-AF46-8D7E584BF355}" type="pres">
      <dgm:prSet presAssocID="{D90E7CB5-B7AE-487D-AC2D-2D7901D07A17}" presName="space" presStyleCnt="0"/>
      <dgm:spPr/>
    </dgm:pt>
    <dgm:pt modelId="{2C3E5AB2-ED0E-488B-A428-989071B3DCCA}" type="pres">
      <dgm:prSet presAssocID="{D90E7CB5-B7AE-487D-AC2D-2D7901D07A17}" presName="rect1" presStyleLbl="alignAcc1" presStyleIdx="0" presStyleCnt="3" custLinFactNeighborX="0"/>
      <dgm:spPr/>
    </dgm:pt>
    <dgm:pt modelId="{BE47F201-BD41-4992-A497-3F92D682D558}" type="pres">
      <dgm:prSet presAssocID="{61F0EBD3-F540-4FFD-9451-1E071A474C49}" presName="vertSpace2" presStyleLbl="node1" presStyleIdx="0" presStyleCnt="3"/>
      <dgm:spPr/>
    </dgm:pt>
    <dgm:pt modelId="{22504284-1AD2-4FB0-A5EB-422F27A09283}" type="pres">
      <dgm:prSet presAssocID="{61F0EBD3-F540-4FFD-9451-1E071A474C49}" presName="circle2" presStyleLbl="node1" presStyleIdx="1" presStyleCnt="3"/>
      <dgm:spPr/>
    </dgm:pt>
    <dgm:pt modelId="{2E172D5E-387B-487E-AC10-F20C4C95A484}" type="pres">
      <dgm:prSet presAssocID="{61F0EBD3-F540-4FFD-9451-1E071A474C49}" presName="rect2" presStyleLbl="alignAcc1" presStyleIdx="1" presStyleCnt="3"/>
      <dgm:spPr/>
    </dgm:pt>
    <dgm:pt modelId="{BB8DCAAF-4C95-4D04-A8C6-2120B1D9BFF7}" type="pres">
      <dgm:prSet presAssocID="{5F027F71-C21E-4B5A-8A8C-534B0AB0C0CD}" presName="vertSpace3" presStyleLbl="node1" presStyleIdx="1" presStyleCnt="3"/>
      <dgm:spPr/>
    </dgm:pt>
    <dgm:pt modelId="{02BA00A4-E6C9-47CC-9C0B-EFDBF4B3343E}" type="pres">
      <dgm:prSet presAssocID="{5F027F71-C21E-4B5A-8A8C-534B0AB0C0CD}" presName="circle3" presStyleLbl="node1" presStyleIdx="2" presStyleCnt="3"/>
      <dgm:spPr/>
    </dgm:pt>
    <dgm:pt modelId="{0424A4CB-A51A-4528-A71B-AB7E2DFC43BB}" type="pres">
      <dgm:prSet presAssocID="{5F027F71-C21E-4B5A-8A8C-534B0AB0C0CD}" presName="rect3" presStyleLbl="alignAcc1" presStyleIdx="2" presStyleCnt="3"/>
      <dgm:spPr/>
    </dgm:pt>
    <dgm:pt modelId="{9F7223BE-F994-44BE-A66F-4AC56BD84F9C}" type="pres">
      <dgm:prSet presAssocID="{D90E7CB5-B7AE-487D-AC2D-2D7901D07A17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A2B83666-78E8-40D5-9C45-E269A1997F0E}" type="pres">
      <dgm:prSet presAssocID="{61F0EBD3-F540-4FFD-9451-1E071A474C49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11FDBDE2-9FCA-4726-BF6A-0761282FFABA}" type="pres">
      <dgm:prSet presAssocID="{5F027F71-C21E-4B5A-8A8C-534B0AB0C0CD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BE31DC14-8B4E-4FD7-8BED-C2298DD6FD61}" srcId="{54F5D90F-C53A-41E5-B998-6930DD4F6922}" destId="{61F0EBD3-F540-4FFD-9451-1E071A474C49}" srcOrd="1" destOrd="0" parTransId="{A67FBE70-5A5F-4D24-BE6B-C827CAE0A097}" sibTransId="{0A1F6526-1AA9-4896-9549-50FB16330E09}"/>
    <dgm:cxn modelId="{D6D6123F-07A0-4271-8532-22EDB88A0875}" type="presOf" srcId="{54F5D90F-C53A-41E5-B998-6930DD4F6922}" destId="{F73B59F1-F138-4CED-8FB2-8C3DC2C3FE90}" srcOrd="0" destOrd="0" presId="urn:microsoft.com/office/officeart/2005/8/layout/target3"/>
    <dgm:cxn modelId="{A36D283F-B5A0-41DF-BE4F-C0A8B7E34FD1}" srcId="{54F5D90F-C53A-41E5-B998-6930DD4F6922}" destId="{5F027F71-C21E-4B5A-8A8C-534B0AB0C0CD}" srcOrd="2" destOrd="0" parTransId="{81589025-1D1A-43E9-A07C-603A1A3D3ED6}" sibTransId="{A67FF7DF-7366-4D99-8268-FEF30627C36D}"/>
    <dgm:cxn modelId="{CEDCF36B-7B9A-43FE-A8AC-1B74648BF940}" type="presOf" srcId="{5F027F71-C21E-4B5A-8A8C-534B0AB0C0CD}" destId="{0424A4CB-A51A-4528-A71B-AB7E2DFC43BB}" srcOrd="0" destOrd="0" presId="urn:microsoft.com/office/officeart/2005/8/layout/target3"/>
    <dgm:cxn modelId="{6576935A-28E2-4033-893C-2E15D37047C7}" type="presOf" srcId="{61F0EBD3-F540-4FFD-9451-1E071A474C49}" destId="{2E172D5E-387B-487E-AC10-F20C4C95A484}" srcOrd="0" destOrd="0" presId="urn:microsoft.com/office/officeart/2005/8/layout/target3"/>
    <dgm:cxn modelId="{14F26586-5426-4E2A-A7D1-44818843F77C}" type="presOf" srcId="{5F027F71-C21E-4B5A-8A8C-534B0AB0C0CD}" destId="{11FDBDE2-9FCA-4726-BF6A-0761282FFABA}" srcOrd="1" destOrd="0" presId="urn:microsoft.com/office/officeart/2005/8/layout/target3"/>
    <dgm:cxn modelId="{A7AC18AF-1FCA-4EFC-80C2-E2E3936EF0E5}" type="presOf" srcId="{61F0EBD3-F540-4FFD-9451-1E071A474C49}" destId="{A2B83666-78E8-40D5-9C45-E269A1997F0E}" srcOrd="1" destOrd="0" presId="urn:microsoft.com/office/officeart/2005/8/layout/target3"/>
    <dgm:cxn modelId="{EFFEB9B8-AFBE-47A7-97ED-B60633EA458B}" type="presOf" srcId="{D90E7CB5-B7AE-487D-AC2D-2D7901D07A17}" destId="{2C3E5AB2-ED0E-488B-A428-989071B3DCCA}" srcOrd="0" destOrd="0" presId="urn:microsoft.com/office/officeart/2005/8/layout/target3"/>
    <dgm:cxn modelId="{1BCDC1CA-6D20-4F81-BC17-1E65C3472E77}" type="presOf" srcId="{D90E7CB5-B7AE-487D-AC2D-2D7901D07A17}" destId="{9F7223BE-F994-44BE-A66F-4AC56BD84F9C}" srcOrd="1" destOrd="0" presId="urn:microsoft.com/office/officeart/2005/8/layout/target3"/>
    <dgm:cxn modelId="{BB43E0F9-3433-428C-8AB4-F712F7A7AA39}" srcId="{54F5D90F-C53A-41E5-B998-6930DD4F6922}" destId="{D90E7CB5-B7AE-487D-AC2D-2D7901D07A17}" srcOrd="0" destOrd="0" parTransId="{20E4A135-FD5B-492F-B354-42352E353F49}" sibTransId="{E2C31B06-BED8-401B-B25A-59B54AC39FA7}"/>
    <dgm:cxn modelId="{40610697-4AEE-4C04-8A5A-2A9C05908F74}" type="presParOf" srcId="{F73B59F1-F138-4CED-8FB2-8C3DC2C3FE90}" destId="{F5D10803-A141-476F-A093-3B883882DC4E}" srcOrd="0" destOrd="0" presId="urn:microsoft.com/office/officeart/2005/8/layout/target3"/>
    <dgm:cxn modelId="{4EE2E2C6-4C26-402C-BA87-FD021BA0DE8B}" type="presParOf" srcId="{F73B59F1-F138-4CED-8FB2-8C3DC2C3FE90}" destId="{FC67223D-12AC-4448-AF46-8D7E584BF355}" srcOrd="1" destOrd="0" presId="urn:microsoft.com/office/officeart/2005/8/layout/target3"/>
    <dgm:cxn modelId="{32846B4B-5057-4B58-B851-9836183E9ECC}" type="presParOf" srcId="{F73B59F1-F138-4CED-8FB2-8C3DC2C3FE90}" destId="{2C3E5AB2-ED0E-488B-A428-989071B3DCCA}" srcOrd="2" destOrd="0" presId="urn:microsoft.com/office/officeart/2005/8/layout/target3"/>
    <dgm:cxn modelId="{F66D4AD5-CFD0-42EB-A5E8-5DC79F83DDA0}" type="presParOf" srcId="{F73B59F1-F138-4CED-8FB2-8C3DC2C3FE90}" destId="{BE47F201-BD41-4992-A497-3F92D682D558}" srcOrd="3" destOrd="0" presId="urn:microsoft.com/office/officeart/2005/8/layout/target3"/>
    <dgm:cxn modelId="{82846689-9096-4CBB-B612-E45666A4C4AD}" type="presParOf" srcId="{F73B59F1-F138-4CED-8FB2-8C3DC2C3FE90}" destId="{22504284-1AD2-4FB0-A5EB-422F27A09283}" srcOrd="4" destOrd="0" presId="urn:microsoft.com/office/officeart/2005/8/layout/target3"/>
    <dgm:cxn modelId="{7D38733F-D91A-49CA-99A2-A39D8939DF3F}" type="presParOf" srcId="{F73B59F1-F138-4CED-8FB2-8C3DC2C3FE90}" destId="{2E172D5E-387B-487E-AC10-F20C4C95A484}" srcOrd="5" destOrd="0" presId="urn:microsoft.com/office/officeart/2005/8/layout/target3"/>
    <dgm:cxn modelId="{5FE96CA8-1E62-4BCC-BE1B-E3D93A510A78}" type="presParOf" srcId="{F73B59F1-F138-4CED-8FB2-8C3DC2C3FE90}" destId="{BB8DCAAF-4C95-4D04-A8C6-2120B1D9BFF7}" srcOrd="6" destOrd="0" presId="urn:microsoft.com/office/officeart/2005/8/layout/target3"/>
    <dgm:cxn modelId="{8E7EB72C-38E7-448B-9490-73A22FC3FA40}" type="presParOf" srcId="{F73B59F1-F138-4CED-8FB2-8C3DC2C3FE90}" destId="{02BA00A4-E6C9-47CC-9C0B-EFDBF4B3343E}" srcOrd="7" destOrd="0" presId="urn:microsoft.com/office/officeart/2005/8/layout/target3"/>
    <dgm:cxn modelId="{242FA09A-72CC-477C-AE2E-9D69C13F984C}" type="presParOf" srcId="{F73B59F1-F138-4CED-8FB2-8C3DC2C3FE90}" destId="{0424A4CB-A51A-4528-A71B-AB7E2DFC43BB}" srcOrd="8" destOrd="0" presId="urn:microsoft.com/office/officeart/2005/8/layout/target3"/>
    <dgm:cxn modelId="{C1D2518B-F63E-45C2-A617-A95B4911991B}" type="presParOf" srcId="{F73B59F1-F138-4CED-8FB2-8C3DC2C3FE90}" destId="{9F7223BE-F994-44BE-A66F-4AC56BD84F9C}" srcOrd="9" destOrd="0" presId="urn:microsoft.com/office/officeart/2005/8/layout/target3"/>
    <dgm:cxn modelId="{F14FD051-1E42-4A37-A503-08558414D8BF}" type="presParOf" srcId="{F73B59F1-F138-4CED-8FB2-8C3DC2C3FE90}" destId="{A2B83666-78E8-40D5-9C45-E269A1997F0E}" srcOrd="10" destOrd="0" presId="urn:microsoft.com/office/officeart/2005/8/layout/target3"/>
    <dgm:cxn modelId="{356C443D-E1DF-41AF-8E06-060301D47838}" type="presParOf" srcId="{F73B59F1-F138-4CED-8FB2-8C3DC2C3FE90}" destId="{11FDBDE2-9FCA-4726-BF6A-0761282FFABA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23A2B2-3B8E-45E2-91E4-C1B4DBB57A3A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IN"/>
        </a:p>
      </dgm:t>
    </dgm:pt>
    <dgm:pt modelId="{88BBF15D-7EBC-486A-A7A8-3E74A822DE10}">
      <dgm:prSet custT="1"/>
      <dgm:spPr/>
      <dgm:t>
        <a:bodyPr/>
        <a:lstStyle/>
        <a:p>
          <a:r>
            <a:rPr lang="en-US" sz="2000" b="1" dirty="0">
              <a:solidFill>
                <a:schemeClr val="tx2">
                  <a:lumMod val="50000"/>
                </a:schemeClr>
              </a:solidFill>
            </a:rPr>
            <a:t>2.MAN-MADE CHANGES</a:t>
          </a:r>
          <a:endParaRPr lang="en-IN" sz="2000" dirty="0">
            <a:solidFill>
              <a:schemeClr val="tx2">
                <a:lumMod val="50000"/>
              </a:schemeClr>
            </a:solidFill>
          </a:endParaRPr>
        </a:p>
      </dgm:t>
    </dgm:pt>
    <dgm:pt modelId="{087FB57C-F8A3-4A48-8DCA-F927B3014056}" type="parTrans" cxnId="{D95BD00B-7571-43C3-B214-B23B94E563F2}">
      <dgm:prSet/>
      <dgm:spPr/>
      <dgm:t>
        <a:bodyPr/>
        <a:lstStyle/>
        <a:p>
          <a:endParaRPr lang="en-IN"/>
        </a:p>
      </dgm:t>
    </dgm:pt>
    <dgm:pt modelId="{D27D6985-31F4-4892-8188-ECC1B0BA627B}" type="sibTrans" cxnId="{D95BD00B-7571-43C3-B214-B23B94E563F2}">
      <dgm:prSet/>
      <dgm:spPr/>
      <dgm:t>
        <a:bodyPr/>
        <a:lstStyle/>
        <a:p>
          <a:endParaRPr lang="en-IN"/>
        </a:p>
      </dgm:t>
    </dgm:pt>
    <dgm:pt modelId="{FEFA2CF3-A944-45B4-B23C-7F6D37776921}">
      <dgm:prSet custT="1"/>
      <dgm:spPr/>
      <dgm:t>
        <a:bodyPr/>
        <a:lstStyle/>
        <a:p>
          <a:r>
            <a:rPr lang="en-US" sz="1800" dirty="0"/>
            <a:t>Changes that takes place due to activities of man.</a:t>
          </a:r>
          <a:endParaRPr lang="en-IN" sz="1800" dirty="0"/>
        </a:p>
      </dgm:t>
    </dgm:pt>
    <dgm:pt modelId="{E7C32D4B-BAC5-4A07-B7E6-AB4C061E1074}" type="parTrans" cxnId="{A66B0F5D-D74A-429C-ACB1-F0B6F20A7B0F}">
      <dgm:prSet/>
      <dgm:spPr/>
      <dgm:t>
        <a:bodyPr/>
        <a:lstStyle/>
        <a:p>
          <a:endParaRPr lang="en-IN"/>
        </a:p>
      </dgm:t>
    </dgm:pt>
    <dgm:pt modelId="{1AB7BBCE-535E-4D6C-B351-DF09AA41021F}" type="sibTrans" cxnId="{A66B0F5D-D74A-429C-ACB1-F0B6F20A7B0F}">
      <dgm:prSet/>
      <dgm:spPr/>
      <dgm:t>
        <a:bodyPr/>
        <a:lstStyle/>
        <a:p>
          <a:endParaRPr lang="en-IN"/>
        </a:p>
      </dgm:t>
    </dgm:pt>
    <dgm:pt modelId="{CF9731B3-09BF-4B24-AD38-6690BAAC90AF}">
      <dgm:prSet custT="1"/>
      <dgm:spPr/>
      <dgm:t>
        <a:bodyPr/>
        <a:lstStyle/>
        <a:p>
          <a:r>
            <a:rPr lang="en-US" sz="1800" dirty="0"/>
            <a:t>Examples-burning of </a:t>
          </a:r>
          <a:r>
            <a:rPr lang="en-US" sz="1800" dirty="0" err="1"/>
            <a:t>fuels,cooking</a:t>
          </a:r>
          <a:r>
            <a:rPr lang="en-US" sz="1800" dirty="0"/>
            <a:t> of food </a:t>
          </a:r>
          <a:r>
            <a:rPr lang="en-US" sz="1800" dirty="0" err="1"/>
            <a:t>etc</a:t>
          </a:r>
          <a:endParaRPr lang="en-IN" sz="1800" dirty="0"/>
        </a:p>
      </dgm:t>
    </dgm:pt>
    <dgm:pt modelId="{E69FAA2F-3C57-4BDA-98CE-C15E2E85A984}" type="parTrans" cxnId="{A41429CE-D76D-4AAE-8171-344CE32F20B0}">
      <dgm:prSet/>
      <dgm:spPr/>
      <dgm:t>
        <a:bodyPr/>
        <a:lstStyle/>
        <a:p>
          <a:endParaRPr lang="en-IN"/>
        </a:p>
      </dgm:t>
    </dgm:pt>
    <dgm:pt modelId="{76BDE971-52FD-4FBB-9480-3C9AE7A9BF49}" type="sibTrans" cxnId="{A41429CE-D76D-4AAE-8171-344CE32F20B0}">
      <dgm:prSet/>
      <dgm:spPr/>
      <dgm:t>
        <a:bodyPr/>
        <a:lstStyle/>
        <a:p>
          <a:endParaRPr lang="en-IN"/>
        </a:p>
      </dgm:t>
    </dgm:pt>
    <dgm:pt modelId="{9E20A64C-4211-4F33-B662-34AB56B0210C}" type="pres">
      <dgm:prSet presAssocID="{8123A2B2-3B8E-45E2-91E4-C1B4DBB57A3A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E136D808-E035-4262-89F4-7A312468552B}" type="pres">
      <dgm:prSet presAssocID="{88BBF15D-7EBC-486A-A7A8-3E74A822DE10}" presName="circle1" presStyleLbl="node1" presStyleIdx="0" presStyleCnt="3"/>
      <dgm:spPr/>
    </dgm:pt>
    <dgm:pt modelId="{6575AD0A-8E0E-41FB-8E8D-15DEDC4B92EA}" type="pres">
      <dgm:prSet presAssocID="{88BBF15D-7EBC-486A-A7A8-3E74A822DE10}" presName="space" presStyleCnt="0"/>
      <dgm:spPr/>
    </dgm:pt>
    <dgm:pt modelId="{EC3C5735-A8CF-4F03-9351-128F6A444748}" type="pres">
      <dgm:prSet presAssocID="{88BBF15D-7EBC-486A-A7A8-3E74A822DE10}" presName="rect1" presStyleLbl="alignAcc1" presStyleIdx="0" presStyleCnt="3"/>
      <dgm:spPr/>
    </dgm:pt>
    <dgm:pt modelId="{4A776021-658B-4EA3-A763-691EF0BF0B00}" type="pres">
      <dgm:prSet presAssocID="{FEFA2CF3-A944-45B4-B23C-7F6D37776921}" presName="vertSpace2" presStyleLbl="node1" presStyleIdx="0" presStyleCnt="3"/>
      <dgm:spPr/>
    </dgm:pt>
    <dgm:pt modelId="{68F02E54-B326-4067-9463-5A7169780952}" type="pres">
      <dgm:prSet presAssocID="{FEFA2CF3-A944-45B4-B23C-7F6D37776921}" presName="circle2" presStyleLbl="node1" presStyleIdx="1" presStyleCnt="3"/>
      <dgm:spPr/>
    </dgm:pt>
    <dgm:pt modelId="{869CDA2E-E4A6-4C9F-A30C-54A5894A6288}" type="pres">
      <dgm:prSet presAssocID="{FEFA2CF3-A944-45B4-B23C-7F6D37776921}" presName="rect2" presStyleLbl="alignAcc1" presStyleIdx="1" presStyleCnt="3"/>
      <dgm:spPr/>
    </dgm:pt>
    <dgm:pt modelId="{E4BB0B40-E565-4081-8B1A-7ED67956DC38}" type="pres">
      <dgm:prSet presAssocID="{CF9731B3-09BF-4B24-AD38-6690BAAC90AF}" presName="vertSpace3" presStyleLbl="node1" presStyleIdx="1" presStyleCnt="3"/>
      <dgm:spPr/>
    </dgm:pt>
    <dgm:pt modelId="{C410382D-F2C9-428A-A10E-7D0CF08CF493}" type="pres">
      <dgm:prSet presAssocID="{CF9731B3-09BF-4B24-AD38-6690BAAC90AF}" presName="circle3" presStyleLbl="node1" presStyleIdx="2" presStyleCnt="3"/>
      <dgm:spPr/>
    </dgm:pt>
    <dgm:pt modelId="{F739246B-6BAE-4BC1-9CC0-F86B41C09EDD}" type="pres">
      <dgm:prSet presAssocID="{CF9731B3-09BF-4B24-AD38-6690BAAC90AF}" presName="rect3" presStyleLbl="alignAcc1" presStyleIdx="2" presStyleCnt="3"/>
      <dgm:spPr/>
    </dgm:pt>
    <dgm:pt modelId="{E7B08C52-3C9D-449A-82A3-BD3DE6CB529F}" type="pres">
      <dgm:prSet presAssocID="{88BBF15D-7EBC-486A-A7A8-3E74A822DE10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3FA37B0E-FE58-436C-9364-5FA9D15928B2}" type="pres">
      <dgm:prSet presAssocID="{FEFA2CF3-A944-45B4-B23C-7F6D37776921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DCB9332B-EAB8-4429-A280-D0ADEBFECF9B}" type="pres">
      <dgm:prSet presAssocID="{CF9731B3-09BF-4B24-AD38-6690BAAC90AF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D95BD00B-7571-43C3-B214-B23B94E563F2}" srcId="{8123A2B2-3B8E-45E2-91E4-C1B4DBB57A3A}" destId="{88BBF15D-7EBC-486A-A7A8-3E74A822DE10}" srcOrd="0" destOrd="0" parTransId="{087FB57C-F8A3-4A48-8DCA-F927B3014056}" sibTransId="{D27D6985-31F4-4892-8188-ECC1B0BA627B}"/>
    <dgm:cxn modelId="{675E531D-109E-41ED-9D7E-EAA27FE3011B}" type="presOf" srcId="{8123A2B2-3B8E-45E2-91E4-C1B4DBB57A3A}" destId="{9E20A64C-4211-4F33-B662-34AB56B0210C}" srcOrd="0" destOrd="0" presId="urn:microsoft.com/office/officeart/2005/8/layout/target3"/>
    <dgm:cxn modelId="{A66B0F5D-D74A-429C-ACB1-F0B6F20A7B0F}" srcId="{8123A2B2-3B8E-45E2-91E4-C1B4DBB57A3A}" destId="{FEFA2CF3-A944-45B4-B23C-7F6D37776921}" srcOrd="1" destOrd="0" parTransId="{E7C32D4B-BAC5-4A07-B7E6-AB4C061E1074}" sibTransId="{1AB7BBCE-535E-4D6C-B351-DF09AA41021F}"/>
    <dgm:cxn modelId="{1DE65A61-0E40-4E7D-BF19-6C964F86D704}" type="presOf" srcId="{88BBF15D-7EBC-486A-A7A8-3E74A822DE10}" destId="{E7B08C52-3C9D-449A-82A3-BD3DE6CB529F}" srcOrd="1" destOrd="0" presId="urn:microsoft.com/office/officeart/2005/8/layout/target3"/>
    <dgm:cxn modelId="{2E1EF858-7ECF-4E74-93BC-05E35AF4CFEF}" type="presOf" srcId="{FEFA2CF3-A944-45B4-B23C-7F6D37776921}" destId="{869CDA2E-E4A6-4C9F-A30C-54A5894A6288}" srcOrd="0" destOrd="0" presId="urn:microsoft.com/office/officeart/2005/8/layout/target3"/>
    <dgm:cxn modelId="{D78B1E82-51B8-48B3-B008-080C8E420CAA}" type="presOf" srcId="{FEFA2CF3-A944-45B4-B23C-7F6D37776921}" destId="{3FA37B0E-FE58-436C-9364-5FA9D15928B2}" srcOrd="1" destOrd="0" presId="urn:microsoft.com/office/officeart/2005/8/layout/target3"/>
    <dgm:cxn modelId="{A6E0A49B-4855-4D0C-8915-91F15317F01E}" type="presOf" srcId="{CF9731B3-09BF-4B24-AD38-6690BAAC90AF}" destId="{DCB9332B-EAB8-4429-A280-D0ADEBFECF9B}" srcOrd="1" destOrd="0" presId="urn:microsoft.com/office/officeart/2005/8/layout/target3"/>
    <dgm:cxn modelId="{E6EE89A1-B807-4683-8805-87E44EFF4920}" type="presOf" srcId="{CF9731B3-09BF-4B24-AD38-6690BAAC90AF}" destId="{F739246B-6BAE-4BC1-9CC0-F86B41C09EDD}" srcOrd="0" destOrd="0" presId="urn:microsoft.com/office/officeart/2005/8/layout/target3"/>
    <dgm:cxn modelId="{A41429CE-D76D-4AAE-8171-344CE32F20B0}" srcId="{8123A2B2-3B8E-45E2-91E4-C1B4DBB57A3A}" destId="{CF9731B3-09BF-4B24-AD38-6690BAAC90AF}" srcOrd="2" destOrd="0" parTransId="{E69FAA2F-3C57-4BDA-98CE-C15E2E85A984}" sibTransId="{76BDE971-52FD-4FBB-9480-3C9AE7A9BF49}"/>
    <dgm:cxn modelId="{A69267E8-1710-4B8E-8155-E236986EC43D}" type="presOf" srcId="{88BBF15D-7EBC-486A-A7A8-3E74A822DE10}" destId="{EC3C5735-A8CF-4F03-9351-128F6A444748}" srcOrd="0" destOrd="0" presId="urn:microsoft.com/office/officeart/2005/8/layout/target3"/>
    <dgm:cxn modelId="{C487F7BB-FDD1-476D-92FE-2857AB9A5DE0}" type="presParOf" srcId="{9E20A64C-4211-4F33-B662-34AB56B0210C}" destId="{E136D808-E035-4262-89F4-7A312468552B}" srcOrd="0" destOrd="0" presId="urn:microsoft.com/office/officeart/2005/8/layout/target3"/>
    <dgm:cxn modelId="{982CA25D-BEA6-4F6E-AE0F-03FEDF8F4530}" type="presParOf" srcId="{9E20A64C-4211-4F33-B662-34AB56B0210C}" destId="{6575AD0A-8E0E-41FB-8E8D-15DEDC4B92EA}" srcOrd="1" destOrd="0" presId="urn:microsoft.com/office/officeart/2005/8/layout/target3"/>
    <dgm:cxn modelId="{37483A73-591D-43AF-BEC0-C60439D185FB}" type="presParOf" srcId="{9E20A64C-4211-4F33-B662-34AB56B0210C}" destId="{EC3C5735-A8CF-4F03-9351-128F6A444748}" srcOrd="2" destOrd="0" presId="urn:microsoft.com/office/officeart/2005/8/layout/target3"/>
    <dgm:cxn modelId="{4E47F3D6-7024-4FAB-9C7D-E9E2D0D5BA28}" type="presParOf" srcId="{9E20A64C-4211-4F33-B662-34AB56B0210C}" destId="{4A776021-658B-4EA3-A763-691EF0BF0B00}" srcOrd="3" destOrd="0" presId="urn:microsoft.com/office/officeart/2005/8/layout/target3"/>
    <dgm:cxn modelId="{8324C3BA-8450-440B-A933-736A4268582E}" type="presParOf" srcId="{9E20A64C-4211-4F33-B662-34AB56B0210C}" destId="{68F02E54-B326-4067-9463-5A7169780952}" srcOrd="4" destOrd="0" presId="urn:microsoft.com/office/officeart/2005/8/layout/target3"/>
    <dgm:cxn modelId="{A6350095-2777-49FE-805C-A1D8B8CAEB0C}" type="presParOf" srcId="{9E20A64C-4211-4F33-B662-34AB56B0210C}" destId="{869CDA2E-E4A6-4C9F-A30C-54A5894A6288}" srcOrd="5" destOrd="0" presId="urn:microsoft.com/office/officeart/2005/8/layout/target3"/>
    <dgm:cxn modelId="{96FA76EB-D546-4347-9C78-BF9C04299B3F}" type="presParOf" srcId="{9E20A64C-4211-4F33-B662-34AB56B0210C}" destId="{E4BB0B40-E565-4081-8B1A-7ED67956DC38}" srcOrd="6" destOrd="0" presId="urn:microsoft.com/office/officeart/2005/8/layout/target3"/>
    <dgm:cxn modelId="{22C25590-19A0-4E0E-86D4-C10346469507}" type="presParOf" srcId="{9E20A64C-4211-4F33-B662-34AB56B0210C}" destId="{C410382D-F2C9-428A-A10E-7D0CF08CF493}" srcOrd="7" destOrd="0" presId="urn:microsoft.com/office/officeart/2005/8/layout/target3"/>
    <dgm:cxn modelId="{AC4263C5-1AC5-4C7A-AE9F-2230B24FD9DC}" type="presParOf" srcId="{9E20A64C-4211-4F33-B662-34AB56B0210C}" destId="{F739246B-6BAE-4BC1-9CC0-F86B41C09EDD}" srcOrd="8" destOrd="0" presId="urn:microsoft.com/office/officeart/2005/8/layout/target3"/>
    <dgm:cxn modelId="{3F56165A-7270-45B8-BEF4-028FDCFE4F64}" type="presParOf" srcId="{9E20A64C-4211-4F33-B662-34AB56B0210C}" destId="{E7B08C52-3C9D-449A-82A3-BD3DE6CB529F}" srcOrd="9" destOrd="0" presId="urn:microsoft.com/office/officeart/2005/8/layout/target3"/>
    <dgm:cxn modelId="{B7354D8B-45F0-4ECB-9E35-BB61A9E03520}" type="presParOf" srcId="{9E20A64C-4211-4F33-B662-34AB56B0210C}" destId="{3FA37B0E-FE58-436C-9364-5FA9D15928B2}" srcOrd="10" destOrd="0" presId="urn:microsoft.com/office/officeart/2005/8/layout/target3"/>
    <dgm:cxn modelId="{FAC2EA75-8B0A-48D1-A857-E5064F2855E7}" type="presParOf" srcId="{9E20A64C-4211-4F33-B662-34AB56B0210C}" destId="{DCB9332B-EAB8-4429-A280-D0ADEBFECF9B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D10803-A141-476F-A093-3B883882DC4E}">
      <dsp:nvSpPr>
        <dsp:cNvPr id="0" name=""/>
        <dsp:cNvSpPr/>
      </dsp:nvSpPr>
      <dsp:spPr>
        <a:xfrm>
          <a:off x="0" y="0"/>
          <a:ext cx="2303348" cy="2303348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C3E5AB2-ED0E-488B-A428-989071B3DCCA}">
      <dsp:nvSpPr>
        <dsp:cNvPr id="0" name=""/>
        <dsp:cNvSpPr/>
      </dsp:nvSpPr>
      <dsp:spPr>
        <a:xfrm>
          <a:off x="1151674" y="0"/>
          <a:ext cx="4202203" cy="23033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2">
                  <a:lumMod val="50000"/>
                </a:schemeClr>
              </a:solidFill>
            </a:rPr>
            <a:t>1.NATURAL  CHANGE</a:t>
          </a:r>
          <a:endParaRPr lang="en-IN" sz="20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1151674" y="0"/>
        <a:ext cx="4202203" cy="691005"/>
      </dsp:txXfrm>
    </dsp:sp>
    <dsp:sp modelId="{22504284-1AD2-4FB0-A5EB-422F27A09283}">
      <dsp:nvSpPr>
        <dsp:cNvPr id="0" name=""/>
        <dsp:cNvSpPr/>
      </dsp:nvSpPr>
      <dsp:spPr>
        <a:xfrm>
          <a:off x="403086" y="691005"/>
          <a:ext cx="1497174" cy="1497174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shade val="80000"/>
            <a:hueOff val="-280182"/>
            <a:satOff val="3057"/>
            <a:lumOff val="1446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E172D5E-387B-487E-AC10-F20C4C95A484}">
      <dsp:nvSpPr>
        <dsp:cNvPr id="0" name=""/>
        <dsp:cNvSpPr/>
      </dsp:nvSpPr>
      <dsp:spPr>
        <a:xfrm>
          <a:off x="1151674" y="691005"/>
          <a:ext cx="4202203" cy="14971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-280182"/>
              <a:satOff val="3057"/>
              <a:lumOff val="144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Changes that takes place by nature</a:t>
          </a:r>
          <a:endParaRPr lang="en-IN" sz="1800" kern="1200" dirty="0"/>
        </a:p>
      </dsp:txBody>
      <dsp:txXfrm>
        <a:off x="1151674" y="691005"/>
        <a:ext cx="4202203" cy="691003"/>
      </dsp:txXfrm>
    </dsp:sp>
    <dsp:sp modelId="{02BA00A4-E6C9-47CC-9C0B-EFDBF4B3343E}">
      <dsp:nvSpPr>
        <dsp:cNvPr id="0" name=""/>
        <dsp:cNvSpPr/>
      </dsp:nvSpPr>
      <dsp:spPr>
        <a:xfrm>
          <a:off x="806172" y="1382009"/>
          <a:ext cx="691003" cy="691003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shade val="80000"/>
            <a:hueOff val="-560363"/>
            <a:satOff val="6115"/>
            <a:lumOff val="28921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424A4CB-A51A-4528-A71B-AB7E2DFC43BB}">
      <dsp:nvSpPr>
        <dsp:cNvPr id="0" name=""/>
        <dsp:cNvSpPr/>
      </dsp:nvSpPr>
      <dsp:spPr>
        <a:xfrm>
          <a:off x="1151674" y="1382009"/>
          <a:ext cx="4202203" cy="69100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-560363"/>
              <a:satOff val="6115"/>
              <a:lumOff val="289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Examples-ripening of fruits, change in weather </a:t>
          </a:r>
          <a:r>
            <a:rPr lang="en-US" sz="1800" kern="1200" dirty="0" err="1"/>
            <a:t>etc</a:t>
          </a:r>
          <a:endParaRPr lang="en-IN" sz="1800" kern="1200" dirty="0"/>
        </a:p>
      </dsp:txBody>
      <dsp:txXfrm>
        <a:off x="1151674" y="1382009"/>
        <a:ext cx="4202203" cy="6910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36D808-E035-4262-89F4-7A312468552B}">
      <dsp:nvSpPr>
        <dsp:cNvPr id="0" name=""/>
        <dsp:cNvSpPr/>
      </dsp:nvSpPr>
      <dsp:spPr>
        <a:xfrm>
          <a:off x="0" y="0"/>
          <a:ext cx="2303348" cy="230334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3C5735-A8CF-4F03-9351-128F6A444748}">
      <dsp:nvSpPr>
        <dsp:cNvPr id="0" name=""/>
        <dsp:cNvSpPr/>
      </dsp:nvSpPr>
      <dsp:spPr>
        <a:xfrm>
          <a:off x="1151674" y="0"/>
          <a:ext cx="4202203" cy="23033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2">
                  <a:lumMod val="50000"/>
                </a:schemeClr>
              </a:solidFill>
            </a:rPr>
            <a:t>2.MAN-MADE CHANGES</a:t>
          </a:r>
          <a:endParaRPr lang="en-IN" sz="20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1151674" y="0"/>
        <a:ext cx="4202203" cy="691005"/>
      </dsp:txXfrm>
    </dsp:sp>
    <dsp:sp modelId="{68F02E54-B326-4067-9463-5A7169780952}">
      <dsp:nvSpPr>
        <dsp:cNvPr id="0" name=""/>
        <dsp:cNvSpPr/>
      </dsp:nvSpPr>
      <dsp:spPr>
        <a:xfrm>
          <a:off x="403086" y="691005"/>
          <a:ext cx="1497174" cy="149717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9CDA2E-E4A6-4C9F-A30C-54A5894A6288}">
      <dsp:nvSpPr>
        <dsp:cNvPr id="0" name=""/>
        <dsp:cNvSpPr/>
      </dsp:nvSpPr>
      <dsp:spPr>
        <a:xfrm>
          <a:off x="1151674" y="691005"/>
          <a:ext cx="4202203" cy="14971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Changes that takes place due to activities of man.</a:t>
          </a:r>
          <a:endParaRPr lang="en-IN" sz="1800" kern="1200" dirty="0"/>
        </a:p>
      </dsp:txBody>
      <dsp:txXfrm>
        <a:off x="1151674" y="691005"/>
        <a:ext cx="4202203" cy="691003"/>
      </dsp:txXfrm>
    </dsp:sp>
    <dsp:sp modelId="{C410382D-F2C9-428A-A10E-7D0CF08CF493}">
      <dsp:nvSpPr>
        <dsp:cNvPr id="0" name=""/>
        <dsp:cNvSpPr/>
      </dsp:nvSpPr>
      <dsp:spPr>
        <a:xfrm>
          <a:off x="806172" y="1382009"/>
          <a:ext cx="691003" cy="69100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39246B-6BAE-4BC1-9CC0-F86B41C09EDD}">
      <dsp:nvSpPr>
        <dsp:cNvPr id="0" name=""/>
        <dsp:cNvSpPr/>
      </dsp:nvSpPr>
      <dsp:spPr>
        <a:xfrm>
          <a:off x="1151674" y="1382009"/>
          <a:ext cx="4202203" cy="69100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Examples-burning of </a:t>
          </a:r>
          <a:r>
            <a:rPr lang="en-US" sz="1800" kern="1200" dirty="0" err="1"/>
            <a:t>fuels,cooking</a:t>
          </a:r>
          <a:r>
            <a:rPr lang="en-US" sz="1800" kern="1200" dirty="0"/>
            <a:t> of food </a:t>
          </a:r>
          <a:r>
            <a:rPr lang="en-US" sz="1800" kern="1200" dirty="0" err="1"/>
            <a:t>etc</a:t>
          </a:r>
          <a:endParaRPr lang="en-IN" sz="1800" kern="1200" dirty="0"/>
        </a:p>
      </dsp:txBody>
      <dsp:txXfrm>
        <a:off x="1151674" y="1382009"/>
        <a:ext cx="4202203" cy="6910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38D7C0-4A91-4FD1-B6A9-B31BD00883ED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0D552-439D-4850-9BD3-F30677A40A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96553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9117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65789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8189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166069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333334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8701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810315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IN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222588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13066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5409765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020545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5399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899231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6057895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809786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0289561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66466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6177857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438129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8748177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320000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7988743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38532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6748914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1458140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655810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IN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641416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194103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623465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1342935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5205128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3754354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458965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026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835600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390112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2286952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955904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1791018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2047375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4889804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650813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9077869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453774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4946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811627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2914786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525246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192210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710628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2205335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366482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2030875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9071381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305034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87623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3447017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0952298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9399665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838515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58509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95140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47167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71923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51332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86602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9947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66429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5331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94194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106706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77557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990477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0583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015361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97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06919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26478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916311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969048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854223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001975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866350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81499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754632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189549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8337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381994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93023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41664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411338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45123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2208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09851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923545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542660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812425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6135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316100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97229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101520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42261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95627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IN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28944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890320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67796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402392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53453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49972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995643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285764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8253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46989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422242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94800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091347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051044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58306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05223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395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805144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744757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14695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781653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22627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76145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735719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40048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961433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392534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56114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5775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60692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151299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656429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682648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343446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055211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835963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70739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034219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52244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86422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64227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092013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81195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306580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85576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09875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752330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967816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554448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70281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29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46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55595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IN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88998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  <p:sldLayoutId id="2147483876" r:id="rId14"/>
    <p:sldLayoutId id="2147483877" r:id="rId15"/>
    <p:sldLayoutId id="2147483878" r:id="rId16"/>
    <p:sldLayoutId id="214748387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IN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0771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  <p:sldLayoutId id="214748389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IN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0709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IN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9708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  <p:sldLayoutId id="2147483966" r:id="rId14"/>
    <p:sldLayoutId id="2147483967" r:id="rId15"/>
    <p:sldLayoutId id="2147483968" r:id="rId16"/>
    <p:sldLayoutId id="214748396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IN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6477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  <p:sldLayoutId id="2147484018" r:id="rId12"/>
    <p:sldLayoutId id="2147484019" r:id="rId13"/>
    <p:sldLayoutId id="2147484020" r:id="rId14"/>
    <p:sldLayoutId id="2147484021" r:id="rId15"/>
    <p:sldLayoutId id="2147484022" r:id="rId16"/>
    <p:sldLayoutId id="214748402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IN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105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6" r:id="rId12"/>
    <p:sldLayoutId id="2147484037" r:id="rId13"/>
    <p:sldLayoutId id="2147484038" r:id="rId14"/>
    <p:sldLayoutId id="2147484039" r:id="rId15"/>
    <p:sldLayoutId id="2147484040" r:id="rId16"/>
    <p:sldLayoutId id="214748404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IN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3873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  <p:sldLayoutId id="2147484056" r:id="rId14"/>
    <p:sldLayoutId id="2147484057" r:id="rId15"/>
    <p:sldLayoutId id="2147484058" r:id="rId16"/>
    <p:sldLayoutId id="21474840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FF901-BFBC-454E-8E2B-CCACB415DDA4}" type="datetimeFigureOut">
              <a:rPr lang="en-IN" smtClean="0"/>
              <a:t>26-06-2020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5FD2E-CDD7-4C4A-AE89-4D62E0C29E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03294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  <p:sldLayoutId id="2147484072" r:id="rId12"/>
    <p:sldLayoutId id="2147484073" r:id="rId13"/>
    <p:sldLayoutId id="2147484074" r:id="rId14"/>
    <p:sldLayoutId id="2147484075" r:id="rId15"/>
    <p:sldLayoutId id="2147484076" r:id="rId16"/>
    <p:sldLayoutId id="21474840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5.png"/><Relationship Id="rId2" Type="http://schemas.microsoft.com/office/2007/relationships/media" Target="../media/media10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10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slideLayout" Target="../slideLayouts/slideLayout41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audio" Target="../media/media3.m4a"/><Relationship Id="rId16" Type="http://schemas.openxmlformats.org/officeDocument/2006/relationships/image" Target="../media/image5.png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image" Target="../media/image7.jpg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1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0CDDA-37A7-43BD-9119-E088BB8BB5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chemeClr val="accent5">
                    <a:lumMod val="75000"/>
                  </a:schemeClr>
                </a:solidFill>
              </a:rPr>
              <a:t>CHANGES IN THE WORLD AROUND US</a:t>
            </a:r>
            <a:endParaRPr lang="en-IN" sz="7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A397D1-7EC4-4A00-AF9B-E3F3E018B0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CLASS – VII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C99739-FB6C-41D4-A813-2FFBB21DF6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296" y="155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9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A7C422-1D5B-4EE0-9785-E876F619FB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772" y="1627847"/>
            <a:ext cx="5359791" cy="3939929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88906C-7259-451D-BA94-73951962614E}"/>
              </a:ext>
            </a:extLst>
          </p:cNvPr>
          <p:cNvSpPr txBox="1"/>
          <p:nvPr/>
        </p:nvSpPr>
        <p:spPr>
          <a:xfrm flipH="1">
            <a:off x="372206" y="64589"/>
            <a:ext cx="96861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u="sng" dirty="0">
                <a:solidFill>
                  <a:srgbClr val="CC00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EXAMPLE OF EXOTHERMIC CHANGE AND  ENDOTHERMIC CHANGE</a:t>
            </a:r>
          </a:p>
          <a:p>
            <a:endParaRPr lang="en-IN" sz="3600" dirty="0">
              <a:solidFill>
                <a:schemeClr val="accent3">
                  <a:lumMod val="75000"/>
                </a:schemeClr>
              </a:solidFill>
              <a:latin typeface="Abadi" panose="020B06040201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CC6386-DC00-4F7C-B0D4-6D69FBE412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464" y="1627847"/>
            <a:ext cx="5419765" cy="393992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409921-D2F4-46C1-8247-100CF4FD5587}"/>
              </a:ext>
            </a:extLst>
          </p:cNvPr>
          <p:cNvSpPr txBox="1"/>
          <p:nvPr/>
        </p:nvSpPr>
        <p:spPr>
          <a:xfrm>
            <a:off x="7441810" y="5900431"/>
            <a:ext cx="2841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>
                <a:solidFill>
                  <a:srgbClr val="CC00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EXOTHERMIC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1F21E7-39DA-4916-B8C6-787558FADD72}"/>
              </a:ext>
            </a:extLst>
          </p:cNvPr>
          <p:cNvSpPr txBox="1"/>
          <p:nvPr/>
        </p:nvSpPr>
        <p:spPr>
          <a:xfrm>
            <a:off x="1491176" y="5900430"/>
            <a:ext cx="3038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>
                <a:solidFill>
                  <a:srgbClr val="CC00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ENDOTHERMIC</a:t>
            </a:r>
            <a:endParaRPr lang="en-IN" sz="3200" dirty="0">
              <a:solidFill>
                <a:srgbClr val="CC0066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Arrow: Curved Up 8">
            <a:extLst>
              <a:ext uri="{FF2B5EF4-FFF2-40B4-BE49-F238E27FC236}">
                <a16:creationId xmlns:a16="http://schemas.microsoft.com/office/drawing/2014/main" id="{7276BD1D-509B-4761-B79A-DBC858E94AC4}"/>
              </a:ext>
            </a:extLst>
          </p:cNvPr>
          <p:cNvSpPr/>
          <p:nvPr/>
        </p:nvSpPr>
        <p:spPr>
          <a:xfrm rot="19306793">
            <a:off x="4596103" y="5940581"/>
            <a:ext cx="1069146" cy="58477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1" name="Arrow: Curved Up 10">
            <a:extLst>
              <a:ext uri="{FF2B5EF4-FFF2-40B4-BE49-F238E27FC236}">
                <a16:creationId xmlns:a16="http://schemas.microsoft.com/office/drawing/2014/main" id="{C8FA6531-4659-404E-874A-DD1882AA08E2}"/>
              </a:ext>
            </a:extLst>
          </p:cNvPr>
          <p:cNvSpPr/>
          <p:nvPr/>
        </p:nvSpPr>
        <p:spPr>
          <a:xfrm rot="19306793">
            <a:off x="10349788" y="6008201"/>
            <a:ext cx="1069146" cy="58477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A28D08-B2AD-4679-8A8C-877991C764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332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9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E32C1-EA5F-440E-BB6D-186B8641A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3265" y="2354660"/>
            <a:ext cx="9905998" cy="1478570"/>
          </a:xfrm>
        </p:spPr>
        <p:txBody>
          <a:bodyPr>
            <a:normAutofit/>
          </a:bodyPr>
          <a:lstStyle/>
          <a:p>
            <a:r>
              <a:rPr lang="en-US" sz="9600" b="1" cap="none" dirty="0">
                <a:ln w="9525">
                  <a:solidFill>
                    <a:schemeClr val="bg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Thank you</a:t>
            </a:r>
            <a:endParaRPr lang="en-IN" sz="9600" dirty="0">
              <a:ln w="9525">
                <a:solidFill>
                  <a:schemeClr val="bg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645367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07C46-DF0C-4C3B-9C03-B73A34F0E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u="sng" dirty="0">
                <a:solidFill>
                  <a:srgbClr val="FFFF00"/>
                </a:solidFill>
              </a:rPr>
              <a:t>CLASSIFICATION OF CHANGES</a:t>
            </a:r>
            <a:endParaRPr lang="en-IN" sz="4400" u="sng" dirty="0">
              <a:solidFill>
                <a:srgbClr val="FFFF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CCAB5-6FCC-48B5-B7A0-87E2C8F10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3582" y="3371292"/>
            <a:ext cx="9764836" cy="3180523"/>
          </a:xfrm>
        </p:spPr>
        <p:txBody>
          <a:bodyPr>
            <a:normAutofit fontScale="62500" lnSpcReduction="20000"/>
          </a:bodyPr>
          <a:lstStyle/>
          <a:p>
            <a:endParaRPr lang="en-US" dirty="0"/>
          </a:p>
          <a:p>
            <a:r>
              <a:rPr lang="en-US" sz="3100" dirty="0">
                <a:latin typeface="Arial Black" panose="020B0A04020102020204" pitchFamily="34" charset="0"/>
              </a:rPr>
              <a:t>1.Natural change</a:t>
            </a:r>
          </a:p>
          <a:p>
            <a:r>
              <a:rPr lang="en-US" sz="3100" dirty="0">
                <a:latin typeface="Arial Black" panose="020B0A04020102020204" pitchFamily="34" charset="0"/>
              </a:rPr>
              <a:t>2.Man-made change</a:t>
            </a:r>
          </a:p>
          <a:p>
            <a:r>
              <a:rPr lang="en-US" sz="3100" dirty="0">
                <a:latin typeface="Arial Black" panose="020B0A04020102020204" pitchFamily="34" charset="0"/>
              </a:rPr>
              <a:t>3.Periodic and Non periodic change</a:t>
            </a:r>
          </a:p>
          <a:p>
            <a:r>
              <a:rPr lang="en-US" sz="3100" dirty="0">
                <a:latin typeface="Arial Black" panose="020B0A04020102020204" pitchFamily="34" charset="0"/>
              </a:rPr>
              <a:t>4.Desirable and Undesirable change</a:t>
            </a:r>
          </a:p>
          <a:p>
            <a:r>
              <a:rPr lang="en-US" sz="3100" dirty="0">
                <a:latin typeface="Arial Black" panose="020B0A04020102020204" pitchFamily="34" charset="0"/>
              </a:rPr>
              <a:t>5.Fast and slow change</a:t>
            </a:r>
          </a:p>
          <a:p>
            <a:r>
              <a:rPr lang="en-US" sz="3100" dirty="0">
                <a:latin typeface="Arial Black" panose="020B0A04020102020204" pitchFamily="34" charset="0"/>
              </a:rPr>
              <a:t>6.Reversible and Irreversible change</a:t>
            </a:r>
          </a:p>
          <a:p>
            <a:r>
              <a:rPr lang="en-US" sz="3100" dirty="0">
                <a:latin typeface="Arial Black" panose="020B0A04020102020204" pitchFamily="34" charset="0"/>
              </a:rPr>
              <a:t>7.Physical and Chemical change</a:t>
            </a:r>
          </a:p>
          <a:p>
            <a:r>
              <a:rPr lang="en-US" sz="3100" dirty="0">
                <a:latin typeface="Arial Black" panose="020B0A04020102020204" pitchFamily="34" charset="0"/>
              </a:rPr>
              <a:t>8.Energy change</a:t>
            </a:r>
          </a:p>
          <a:p>
            <a:endParaRPr lang="en-IN" sz="3100" dirty="0">
              <a:latin typeface="Arial Black" panose="020B0A040201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DF7495-88C2-46E2-A6AD-61E5A63AF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954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4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639">
              <a:srgbClr val="A7DEB5"/>
            </a:gs>
            <a:gs pos="46916">
              <a:srgbClr val="8AD6BF"/>
            </a:gs>
            <a:gs pos="11497">
              <a:srgbClr val="16B6E9"/>
            </a:gs>
            <a:gs pos="30988">
              <a:srgbClr val="56C8D2"/>
            </a:gs>
            <a:gs pos="500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1C0637A-92A9-47AE-A2D4-33AE1C7E5B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3401120"/>
              </p:ext>
            </p:extLst>
          </p:nvPr>
        </p:nvGraphicFramePr>
        <p:xfrm>
          <a:off x="556592" y="1468860"/>
          <a:ext cx="5353878" cy="2303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5CE8D84-B4E5-415B-B952-1B107FED14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8190333"/>
              </p:ext>
            </p:extLst>
          </p:nvPr>
        </p:nvGraphicFramePr>
        <p:xfrm>
          <a:off x="556592" y="4127805"/>
          <a:ext cx="5353878" cy="2303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5CA7074-A4F1-487E-A5DF-0027989CFCB6}"/>
              </a:ext>
            </a:extLst>
          </p:cNvPr>
          <p:cNvSpPr txBox="1"/>
          <p:nvPr/>
        </p:nvSpPr>
        <p:spPr>
          <a:xfrm>
            <a:off x="556591" y="426847"/>
            <a:ext cx="9581322" cy="584775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tx2">
                    <a:lumMod val="50000"/>
                  </a:schemeClr>
                </a:solidFill>
              </a:rPr>
              <a:t>NATURAL CHANGE AND MAN-MADE CHANGE</a:t>
            </a:r>
            <a:endParaRPr lang="en-IN" sz="3200" b="1" u="sng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3C7D2B-D3B6-429E-B0B1-779C0F0290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762" y="4085686"/>
            <a:ext cx="4532039" cy="2351922"/>
          </a:xfrm>
          <a:prstGeom prst="rect">
            <a:avLst/>
          </a:prstGeom>
          <a:ln>
            <a:solidFill>
              <a:srgbClr val="FFFF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8F6CDC-E497-4137-B27E-014B2667AAB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762" y="1328026"/>
            <a:ext cx="4532039" cy="2444182"/>
          </a:xfrm>
          <a:prstGeom prst="rect">
            <a:avLst/>
          </a:prstGeom>
          <a:ln>
            <a:solidFill>
              <a:srgbClr val="FFFF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FD09CA-7235-4490-BE65-9151F88915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5774" y="1096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3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639">
              <a:srgbClr val="6FEC42"/>
            </a:gs>
            <a:gs pos="46916">
              <a:srgbClr val="8AD6BF"/>
            </a:gs>
            <a:gs pos="11497">
              <a:srgbClr val="16B6E9"/>
            </a:gs>
            <a:gs pos="30988">
              <a:srgbClr val="56C8D2"/>
            </a:gs>
            <a:gs pos="500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7B7A8F-0332-44A0-9BA4-48B5AB3A939C}"/>
              </a:ext>
            </a:extLst>
          </p:cNvPr>
          <p:cNvSpPr/>
          <p:nvPr/>
        </p:nvSpPr>
        <p:spPr>
          <a:xfrm>
            <a:off x="3320484" y="2002438"/>
            <a:ext cx="5551031" cy="20621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3.PERIODIC CHANGE-</a:t>
            </a:r>
          </a:p>
          <a:p>
            <a:r>
              <a:rPr lang="en-US" dirty="0"/>
              <a:t>That occur after fixed interval of time.</a:t>
            </a:r>
          </a:p>
          <a:p>
            <a:r>
              <a:rPr lang="en-US" dirty="0"/>
              <a:t>Examples-change of seasons, formation of day and night etc.</a:t>
            </a:r>
          </a:p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NON-PERIODIC CHANGE-</a:t>
            </a:r>
          </a:p>
          <a:p>
            <a:r>
              <a:rPr lang="en-US" dirty="0"/>
              <a:t>That may occur at anytime</a:t>
            </a:r>
          </a:p>
          <a:p>
            <a:r>
              <a:rPr lang="en-US" dirty="0"/>
              <a:t>Examples-rusting of iron, breaking of glass.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FF3BCC-ED8F-43DE-B920-8089C9E1C740}"/>
              </a:ext>
            </a:extLst>
          </p:cNvPr>
          <p:cNvSpPr txBox="1"/>
          <p:nvPr/>
        </p:nvSpPr>
        <p:spPr>
          <a:xfrm>
            <a:off x="344557" y="702365"/>
            <a:ext cx="9766852" cy="1077218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PERIODIC AND NON PERIODIC CHANGE,DESIRABLE AND UNDESIRABLE CHANGE</a:t>
            </a:r>
            <a:endParaRPr lang="en-IN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3FF12E-6A10-455A-8550-1122674403E8}"/>
              </a:ext>
            </a:extLst>
          </p:cNvPr>
          <p:cNvSpPr txBox="1"/>
          <p:nvPr/>
        </p:nvSpPr>
        <p:spPr>
          <a:xfrm>
            <a:off x="3386744" y="4339753"/>
            <a:ext cx="5484771" cy="18158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4.DESIRABLE CHANGE-</a:t>
            </a:r>
          </a:p>
          <a:p>
            <a:r>
              <a:rPr lang="en-US" dirty="0"/>
              <a:t>That are useful to us.</a:t>
            </a:r>
          </a:p>
          <a:p>
            <a:r>
              <a:rPr lang="en-US" dirty="0"/>
              <a:t>examples-ripening of fruits, drying of cloths.</a:t>
            </a:r>
          </a:p>
          <a:p>
            <a:r>
              <a:rPr lang="en-US" sz="2000" b="1" dirty="0"/>
              <a:t>UNDESIRABLE CHANGE-</a:t>
            </a:r>
          </a:p>
          <a:p>
            <a:r>
              <a:rPr lang="en-US" dirty="0"/>
              <a:t>Changes that are harmful to us.</a:t>
            </a:r>
          </a:p>
          <a:p>
            <a:r>
              <a:rPr lang="en-US" dirty="0"/>
              <a:t>examples-spoiling of food, breaking of glass.</a:t>
            </a:r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93DD09-27E6-4C02-BDF2-63C9AF9E6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84" y="2002438"/>
            <a:ext cx="2456342" cy="20621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AC4B4F-D300-470D-A1A8-0BA6B0B34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273" y="2002438"/>
            <a:ext cx="2456343" cy="20621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BDD335-AF46-440E-A8D6-83CE5E0230F3}"/>
              </a:ext>
            </a:extLst>
          </p:cNvPr>
          <p:cNvSpPr txBox="1"/>
          <p:nvPr/>
        </p:nvSpPr>
        <p:spPr>
          <a:xfrm>
            <a:off x="6808763" y="4557932"/>
            <a:ext cx="1083212" cy="506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6BFD1586-22AA-406E-9988-0AD672BD4FD4}"/>
              </a:ext>
            </a:extLst>
          </p:cNvPr>
          <p:cNvSpPr/>
          <p:nvPr/>
        </p:nvSpPr>
        <p:spPr>
          <a:xfrm>
            <a:off x="2644727" y="2518248"/>
            <a:ext cx="675758" cy="2671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BD32F5C9-A3AC-4F85-9073-90486C0BF001}"/>
              </a:ext>
            </a:extLst>
          </p:cNvPr>
          <p:cNvSpPr/>
          <p:nvPr/>
        </p:nvSpPr>
        <p:spPr>
          <a:xfrm>
            <a:off x="8337197" y="3274255"/>
            <a:ext cx="872197" cy="309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ACA801-382B-4E8E-8B3D-9AC5C0917F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73" y="4340161"/>
            <a:ext cx="2504553" cy="2062102"/>
          </a:xfrm>
          <a:prstGeom prst="rect">
            <a:avLst/>
          </a:prstGeom>
        </p:spPr>
      </p:pic>
      <p:sp>
        <p:nvSpPr>
          <p:cNvPr id="17" name="Arrow: Left 16">
            <a:extLst>
              <a:ext uri="{FF2B5EF4-FFF2-40B4-BE49-F238E27FC236}">
                <a16:creationId xmlns:a16="http://schemas.microsoft.com/office/drawing/2014/main" id="{D2027BAB-9D78-41B9-AA80-293BBCACEFEE}"/>
              </a:ext>
            </a:extLst>
          </p:cNvPr>
          <p:cNvSpPr/>
          <p:nvPr/>
        </p:nvSpPr>
        <p:spPr>
          <a:xfrm>
            <a:off x="2626963" y="4797083"/>
            <a:ext cx="675758" cy="2671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A8B8702D-E2BF-417A-86C8-6DCA9CD274C4}"/>
              </a:ext>
            </a:extLst>
          </p:cNvPr>
          <p:cNvSpPr/>
          <p:nvPr/>
        </p:nvSpPr>
        <p:spPr>
          <a:xfrm>
            <a:off x="8360387" y="5404468"/>
            <a:ext cx="872197" cy="309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B9EFDFE-AE8E-43E7-9933-616646A256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776" y="4339753"/>
            <a:ext cx="2504553" cy="206251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2BE03D-0D0C-453D-8114-29ECD7807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0330" y="150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8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E5E10D-82ED-4D5A-9BC3-F1C062FCFBF3}"/>
              </a:ext>
            </a:extLst>
          </p:cNvPr>
          <p:cNvSpPr txBox="1"/>
          <p:nvPr/>
        </p:nvSpPr>
        <p:spPr>
          <a:xfrm>
            <a:off x="355600" y="254000"/>
            <a:ext cx="5440290" cy="6370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u="sng" dirty="0">
              <a:solidFill>
                <a:srgbClr val="000066"/>
              </a:solidFill>
              <a:highlight>
                <a:srgbClr val="FFFF66"/>
              </a:highlight>
            </a:endParaRPr>
          </a:p>
          <a:p>
            <a:r>
              <a:rPr lang="en-US" sz="3200" b="1" u="sng" dirty="0">
                <a:solidFill>
                  <a:srgbClr val="000066"/>
                </a:solidFill>
                <a:highlight>
                  <a:srgbClr val="FFFF66"/>
                </a:highlight>
              </a:rPr>
              <a:t>FAST AND SLOW CHANGE</a:t>
            </a:r>
          </a:p>
          <a:p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Fast changes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that occur in a very short duration of time examples- burning of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paper,burning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of matchstick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etc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IN" sz="3200" b="1" dirty="0">
                <a:solidFill>
                  <a:schemeClr val="accent5">
                    <a:lumMod val="75000"/>
                  </a:schemeClr>
                </a:solidFill>
              </a:rPr>
              <a:t>Slow changes-</a:t>
            </a:r>
            <a:r>
              <a:rPr lang="en-IN" sz="2400" b="1" dirty="0">
                <a:solidFill>
                  <a:schemeClr val="tx2">
                    <a:lumMod val="50000"/>
                  </a:schemeClr>
                </a:solidFill>
              </a:rPr>
              <a:t>that take longer duration of time for their completion.</a:t>
            </a:r>
          </a:p>
          <a:p>
            <a:r>
              <a:rPr lang="en-IN" sz="2400" b="1" dirty="0">
                <a:solidFill>
                  <a:schemeClr val="tx2">
                    <a:lumMod val="50000"/>
                  </a:schemeClr>
                </a:solidFill>
              </a:rPr>
              <a:t>Examples-formation of curd, rusting of iron etc</a:t>
            </a:r>
          </a:p>
          <a:p>
            <a:endParaRPr lang="en-IN" sz="2400" b="1" dirty="0">
              <a:solidFill>
                <a:schemeClr val="tx2">
                  <a:lumMod val="50000"/>
                </a:schemeClr>
              </a:solidFill>
            </a:endParaRPr>
          </a:p>
          <a:p>
            <a:endParaRPr lang="en-IN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6A4F1E-9E41-4006-B1D0-58F427BA2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111" y="4127177"/>
            <a:ext cx="4013981" cy="1992269"/>
          </a:xfrm>
          <a:prstGeom prst="rect">
            <a:avLst/>
          </a:prstGeom>
          <a:ln>
            <a:solidFill>
              <a:srgbClr val="FFFF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2B1EC8-7912-4BE2-B6D9-EFBE66A000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111" y="1602026"/>
            <a:ext cx="4013981" cy="199227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E0259F-38D5-404F-B64A-99E092380D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835" y="2338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3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rgbClr val="FF5050"/>
            </a:gs>
            <a:gs pos="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241F3E-455F-45BC-BF49-28292F411A11}"/>
              </a:ext>
            </a:extLst>
          </p:cNvPr>
          <p:cNvSpPr txBox="1"/>
          <p:nvPr/>
        </p:nvSpPr>
        <p:spPr>
          <a:xfrm flipH="1">
            <a:off x="1603717" y="858129"/>
            <a:ext cx="7338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7CB2E-BC66-413F-B655-84BED3A3F99C}"/>
              </a:ext>
            </a:extLst>
          </p:cNvPr>
          <p:cNvSpPr txBox="1"/>
          <p:nvPr/>
        </p:nvSpPr>
        <p:spPr>
          <a:xfrm>
            <a:off x="309489" y="581130"/>
            <a:ext cx="9762979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CC0066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IN" sz="3600" b="1" dirty="0"/>
              <a:t> REVERSIBLE AND IRREVERSIBLE CHANGES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7243D3-2543-4F3A-8FA6-4B4FAE7920EE}"/>
              </a:ext>
            </a:extLst>
          </p:cNvPr>
          <p:cNvSpPr/>
          <p:nvPr/>
        </p:nvSpPr>
        <p:spPr>
          <a:xfrm>
            <a:off x="309489" y="1444778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latin typeface="Roboto"/>
              </a:rPr>
              <a:t>Reversible changes are changes which can be  reversed by a change in conditions.</a:t>
            </a:r>
          </a:p>
          <a:p>
            <a:r>
              <a:rPr lang="en-US" sz="2800" dirty="0">
                <a:latin typeface="Roboto"/>
              </a:rPr>
              <a:t>    Examples: Melting of ice and freezing of water, sublimation of ammonium chloride. </a:t>
            </a:r>
          </a:p>
          <a:p>
            <a:endParaRPr lang="en-US" sz="2800" dirty="0">
              <a:latin typeface="Roboto"/>
            </a:endParaRPr>
          </a:p>
          <a:p>
            <a:endParaRPr lang="en-US" sz="2800" dirty="0">
              <a:latin typeface="Roboto"/>
            </a:endParaRPr>
          </a:p>
          <a:p>
            <a:r>
              <a:rPr lang="en-US" sz="2800" dirty="0">
                <a:latin typeface="Roboto"/>
              </a:rPr>
              <a:t> Irreversible changes are changes which cannot be reversed by a change in conditions.</a:t>
            </a:r>
          </a:p>
          <a:p>
            <a:r>
              <a:rPr lang="en-US" sz="2800" dirty="0">
                <a:latin typeface="Roboto"/>
              </a:rPr>
              <a:t>    Example: Burning of magnesium.</a:t>
            </a:r>
            <a:endParaRPr lang="en-US" sz="2800" b="0" i="0" dirty="0">
              <a:effectLst/>
              <a:latin typeface="Roboto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F92977-C0AF-43FF-BD6D-E02208387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459" y="1444778"/>
            <a:ext cx="4375052" cy="2570815"/>
          </a:xfrm>
          <a:prstGeom prst="rect">
            <a:avLst/>
          </a:prstGeom>
          <a:ln>
            <a:solidFill>
              <a:srgbClr val="6FEC42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04ADCF47-D4D6-4E02-8A13-5D0BCA362795}"/>
              </a:ext>
            </a:extLst>
          </p:cNvPr>
          <p:cNvSpPr/>
          <p:nvPr/>
        </p:nvSpPr>
        <p:spPr>
          <a:xfrm>
            <a:off x="6096000" y="2376291"/>
            <a:ext cx="1132450" cy="472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2C3A6415-57EE-4F15-8799-A969B3A05658}"/>
              </a:ext>
            </a:extLst>
          </p:cNvPr>
          <p:cNvSpPr/>
          <p:nvPr/>
        </p:nvSpPr>
        <p:spPr>
          <a:xfrm>
            <a:off x="6096000" y="5413222"/>
            <a:ext cx="1132450" cy="472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707F68-57B8-441C-8152-77E6DBD6F7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621" y="4232910"/>
            <a:ext cx="4271889" cy="2410777"/>
          </a:xfrm>
          <a:prstGeom prst="rect">
            <a:avLst/>
          </a:prstGeom>
          <a:ln>
            <a:solidFill>
              <a:srgbClr val="6FEC42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573FF5-DF20-4F22-AE88-A26F6C2895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18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9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E4F3A6-6805-4376-9378-3A705D848836}"/>
              </a:ext>
            </a:extLst>
          </p:cNvPr>
          <p:cNvSpPr txBox="1"/>
          <p:nvPr/>
        </p:nvSpPr>
        <p:spPr>
          <a:xfrm>
            <a:off x="647114" y="614715"/>
            <a:ext cx="9566031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IN" sz="4000" u="sng" dirty="0"/>
              <a:t>PHYSICAL AND CHEMICAL CHANGE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B99DA8-CA30-49E7-8977-3378AC34A885}"/>
              </a:ext>
            </a:extLst>
          </p:cNvPr>
          <p:cNvSpPr txBox="1"/>
          <p:nvPr/>
        </p:nvSpPr>
        <p:spPr>
          <a:xfrm>
            <a:off x="647114" y="1871003"/>
            <a:ext cx="454386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u="sng" dirty="0">
                <a:solidFill>
                  <a:srgbClr val="CC0066"/>
                </a:solidFill>
                <a:highlight>
                  <a:srgbClr val="FFFF66"/>
                </a:highlight>
              </a:rPr>
              <a:t>PHYSICAL CHANGE-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The substance undergoing the change is not destroyed.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No new element or compound are formed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Only the colour shape or size of the substance may change</a:t>
            </a:r>
            <a:r>
              <a:rPr lang="en-IN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8BFE1C-D7DC-4914-9E72-F60F9FB5D751}"/>
              </a:ext>
            </a:extLst>
          </p:cNvPr>
          <p:cNvSpPr txBox="1"/>
          <p:nvPr/>
        </p:nvSpPr>
        <p:spPr>
          <a:xfrm>
            <a:off x="731520" y="4414356"/>
            <a:ext cx="4375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chemeClr val="accent1">
                    <a:lumMod val="75000"/>
                  </a:schemeClr>
                </a:solidFill>
                <a:highlight>
                  <a:srgbClr val="FFFF66"/>
                </a:highlight>
              </a:rPr>
              <a:t>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/>
              <a:t>Glowing of an electric bulb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/>
              <a:t>Drying of cloths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/>
              <a:t>Magnetisation of iron nail.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6CA513-2925-43D7-A601-379F07B19109}"/>
              </a:ext>
            </a:extLst>
          </p:cNvPr>
          <p:cNvSpPr txBox="1"/>
          <p:nvPr/>
        </p:nvSpPr>
        <p:spPr>
          <a:xfrm>
            <a:off x="6400800" y="1871003"/>
            <a:ext cx="467047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u="sng" dirty="0">
                <a:solidFill>
                  <a:srgbClr val="CC0066"/>
                </a:solidFill>
                <a:highlight>
                  <a:srgbClr val="FFFF66"/>
                </a:highlight>
              </a:rPr>
              <a:t>CHEMICAL CHANGE-</a:t>
            </a:r>
          </a:p>
          <a:p>
            <a:endParaRPr lang="en-IN" sz="2000" b="1" u="sng" dirty="0">
              <a:highlight>
                <a:srgbClr val="FFFF66"/>
              </a:highlight>
            </a:endParaRPr>
          </a:p>
          <a:p>
            <a:endParaRPr lang="en-IN" sz="2000" b="1" u="sng" dirty="0">
              <a:solidFill>
                <a:srgbClr val="CC0066"/>
              </a:solidFill>
              <a:highlight>
                <a:srgbClr val="FFFF66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470281-AD52-4BC8-AFC7-1AD112F1AF94}"/>
              </a:ext>
            </a:extLst>
          </p:cNvPr>
          <p:cNvSpPr txBox="1"/>
          <p:nvPr/>
        </p:nvSpPr>
        <p:spPr>
          <a:xfrm>
            <a:off x="6400800" y="2440389"/>
            <a:ext cx="46704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/>
              <a:t>New substances are formed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/>
              <a:t>Properties of substances before and after the change are different.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/>
              <a:t>Irreversible and permanent change.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5C0FF7-F704-4150-9217-FC2BAF7EFB94}"/>
              </a:ext>
            </a:extLst>
          </p:cNvPr>
          <p:cNvSpPr txBox="1"/>
          <p:nvPr/>
        </p:nvSpPr>
        <p:spPr>
          <a:xfrm>
            <a:off x="6310786" y="4414357"/>
            <a:ext cx="36388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chemeClr val="accent1">
                    <a:lumMod val="75000"/>
                  </a:schemeClr>
                </a:solidFill>
                <a:highlight>
                  <a:srgbClr val="FFFF66"/>
                </a:highlight>
              </a:rPr>
              <a:t>EXAMPLES</a:t>
            </a:r>
          </a:p>
          <a:p>
            <a:endParaRPr lang="en-IN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74BE5-2A80-4A69-BB46-5AE4DC2D9A15}"/>
              </a:ext>
            </a:extLst>
          </p:cNvPr>
          <p:cNvSpPr txBox="1"/>
          <p:nvPr/>
        </p:nvSpPr>
        <p:spPr>
          <a:xfrm>
            <a:off x="6400800" y="4768299"/>
            <a:ext cx="40684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Burning of wood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Rusting of iron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Burning of magnesium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Souring of milk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Burning of a candle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Cooking of food</a:t>
            </a:r>
            <a:endParaRPr lang="en-IN" sz="2000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D252ED-B4BC-477A-8FA0-6237827E12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" y="1119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4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42616E-0AE3-4AAF-BBE9-90E4CC46A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224" y="692314"/>
            <a:ext cx="8761413" cy="1220892"/>
          </a:xfrm>
        </p:spPr>
        <p:txBody>
          <a:bodyPr/>
          <a:lstStyle/>
          <a:p>
            <a:r>
              <a:rPr lang="en-US" dirty="0"/>
              <a:t>A change depends upon the nature and intensity of interaction 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01EA35-B947-48B4-AB66-1EA8B62E5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705" y="2447778"/>
            <a:ext cx="4137072" cy="3277773"/>
          </a:xfrm>
          <a:prstGeom prst="rect">
            <a:avLst/>
          </a:prstGeom>
          <a:ln>
            <a:solidFill>
              <a:srgbClr val="F6F61A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71F8FA-09D6-4D52-9FC8-7BBEF00452A9}"/>
              </a:ext>
            </a:extLst>
          </p:cNvPr>
          <p:cNvSpPr txBox="1"/>
          <p:nvPr/>
        </p:nvSpPr>
        <p:spPr>
          <a:xfrm>
            <a:off x="633045" y="2406701"/>
            <a:ext cx="68087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66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Take two </a:t>
            </a:r>
            <a:r>
              <a:rPr lang="en-US" sz="2000" dirty="0" err="1">
                <a:solidFill>
                  <a:srgbClr val="000066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tumblers.Fill</a:t>
            </a:r>
            <a:r>
              <a:rPr lang="en-US" sz="2000" dirty="0">
                <a:solidFill>
                  <a:srgbClr val="000066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 them about half with water.                                                                                   Add one teaspoonful of sugar in each tumbler.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66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Stir the water in one tumbler with a spoon.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66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Keep the other tumbler undisturbed.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66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Observe carefully.</a:t>
            </a:r>
          </a:p>
          <a:p>
            <a:r>
              <a:rPr lang="en-US" sz="2000" b="1" dirty="0">
                <a:solidFill>
                  <a:srgbClr val="CC0066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Observation</a:t>
            </a:r>
          </a:p>
          <a:p>
            <a:r>
              <a:rPr lang="en-US" sz="2000" dirty="0">
                <a:solidFill>
                  <a:srgbClr val="000066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You will see that sugar dissolves rapidly in the glass tumbler in which the stirring was done.</a:t>
            </a:r>
          </a:p>
          <a:p>
            <a:r>
              <a:rPr lang="en-US" sz="2000" dirty="0">
                <a:solidFill>
                  <a:srgbClr val="000066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It means that the nature of change depends upon the kind and extent of interaction.</a:t>
            </a:r>
          </a:p>
          <a:p>
            <a:r>
              <a:rPr lang="en-US" sz="2000" b="1" dirty="0">
                <a:solidFill>
                  <a:srgbClr val="CC0066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Result</a:t>
            </a:r>
          </a:p>
          <a:p>
            <a:r>
              <a:rPr lang="en-US" sz="2000" dirty="0">
                <a:solidFill>
                  <a:srgbClr val="000066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Thus more is the </a:t>
            </a:r>
            <a:r>
              <a:rPr lang="en-US" sz="2000" dirty="0" err="1">
                <a:solidFill>
                  <a:srgbClr val="000066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interaction,faster</a:t>
            </a:r>
            <a:r>
              <a:rPr lang="en-US" sz="2000" dirty="0">
                <a:solidFill>
                  <a:srgbClr val="000066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 will be the change.</a:t>
            </a:r>
            <a:endParaRPr lang="en-IN" sz="2000" dirty="0">
              <a:solidFill>
                <a:srgbClr val="000066"/>
              </a:solidFill>
              <a:latin typeface="Bahnschrift" panose="020B0502040204020203" pitchFamily="34" charset="0"/>
              <a:cs typeface="Aharoni" panose="02010803020104030203" pitchFamily="2" charset="-79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A58CB7-B625-4B29-AE6E-FF2B23F99E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8245" y="221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7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AA7DE-5D7E-477E-B987-0159AC468BEB}"/>
              </a:ext>
            </a:extLst>
          </p:cNvPr>
          <p:cNvSpPr txBox="1"/>
          <p:nvPr/>
        </p:nvSpPr>
        <p:spPr>
          <a:xfrm>
            <a:off x="1603717" y="844062"/>
            <a:ext cx="7821637" cy="646331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IN" sz="3600" b="1" dirty="0"/>
              <a:t>    </a:t>
            </a:r>
            <a:r>
              <a:rPr lang="en-IN" sz="3600" b="1" u="sng" dirty="0"/>
              <a:t>CHANGES INVOLVING ENERGY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52F981-93D4-4B98-ACB2-50D4D6949218}"/>
              </a:ext>
            </a:extLst>
          </p:cNvPr>
          <p:cNvSpPr txBox="1"/>
          <p:nvPr/>
        </p:nvSpPr>
        <p:spPr>
          <a:xfrm>
            <a:off x="225082" y="1842867"/>
            <a:ext cx="5556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ENDOTHERMIC</a:t>
            </a:r>
            <a:r>
              <a:rPr lang="en-IN" sz="32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N" sz="28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CHANGE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9058CC-FDB3-4EDC-A37E-020E6ED95005}"/>
              </a:ext>
            </a:extLst>
          </p:cNvPr>
          <p:cNvSpPr txBox="1"/>
          <p:nvPr/>
        </p:nvSpPr>
        <p:spPr>
          <a:xfrm>
            <a:off x="2504049" y="2427642"/>
            <a:ext cx="65696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/>
              <a:t>Endo means ‘</a:t>
            </a:r>
            <a:r>
              <a:rPr lang="en-IN" sz="2000" i="1" dirty="0"/>
              <a:t>in’ </a:t>
            </a:r>
            <a:r>
              <a:rPr lang="en-IN" sz="2000" dirty="0"/>
              <a:t>and thermic means ‘</a:t>
            </a:r>
            <a:r>
              <a:rPr lang="en-IN" sz="2000" i="1" dirty="0"/>
              <a:t>heat’.</a:t>
            </a:r>
          </a:p>
          <a:p>
            <a:r>
              <a:rPr lang="en-IN" sz="2000" dirty="0"/>
              <a:t>An endothermic change is the one in which the cooling is observed.</a:t>
            </a:r>
          </a:p>
          <a:p>
            <a:r>
              <a:rPr lang="en-IN" sz="2000" i="1" dirty="0"/>
              <a:t>Example-</a:t>
            </a:r>
            <a:r>
              <a:rPr lang="en-IN" sz="2000" dirty="0"/>
              <a:t>if you put a small amount of glucose on your </a:t>
            </a:r>
            <a:r>
              <a:rPr lang="en-IN" sz="2000" dirty="0" err="1"/>
              <a:t>tongue,it</a:t>
            </a:r>
            <a:r>
              <a:rPr lang="en-IN" sz="2000" dirty="0"/>
              <a:t> dissolves and your tongue feels cool.</a:t>
            </a:r>
            <a:r>
              <a:rPr lang="en-IN" sz="2000" i="1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62808E-9182-4565-B90E-3F97448AD085}"/>
              </a:ext>
            </a:extLst>
          </p:cNvPr>
          <p:cNvSpPr txBox="1"/>
          <p:nvPr/>
        </p:nvSpPr>
        <p:spPr>
          <a:xfrm>
            <a:off x="225082" y="4430359"/>
            <a:ext cx="4881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EXOTHERMIC CHANGE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18978F-7F45-4187-BC58-9ED37C9B6686}"/>
              </a:ext>
            </a:extLst>
          </p:cNvPr>
          <p:cNvSpPr txBox="1"/>
          <p:nvPr/>
        </p:nvSpPr>
        <p:spPr>
          <a:xfrm>
            <a:off x="2504049" y="4996107"/>
            <a:ext cx="6175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/>
              <a:t>The changes during which heat energy is evolved are known as exothermic reactions.(Exo means </a:t>
            </a:r>
            <a:r>
              <a:rPr lang="en-IN" sz="2000" i="1" dirty="0"/>
              <a:t>out </a:t>
            </a:r>
            <a:r>
              <a:rPr lang="en-IN" sz="2000" dirty="0"/>
              <a:t>and thermic means </a:t>
            </a:r>
            <a:r>
              <a:rPr lang="en-IN" sz="2000" i="1" dirty="0"/>
              <a:t>heat).</a:t>
            </a:r>
          </a:p>
          <a:p>
            <a:r>
              <a:rPr lang="en-IN" sz="2000" i="1" dirty="0"/>
              <a:t>Example</a:t>
            </a:r>
            <a:r>
              <a:rPr lang="en-IN" sz="2000" dirty="0"/>
              <a:t> – cooking of food</a:t>
            </a:r>
            <a:endParaRPr lang="en-IN" sz="2000" i="1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181D08-CDC8-4791-9415-09C5D49AE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800" y="5367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6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3.xml><?xml version="1.0" encoding="utf-8"?>
<a:theme xmlns:a="http://schemas.openxmlformats.org/drawingml/2006/main" name="1_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4.xml><?xml version="1.0" encoding="utf-8"?>
<a:theme xmlns:a="http://schemas.openxmlformats.org/drawingml/2006/main" name="2_Ion Boardroom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ppt/theme/theme5.xml><?xml version="1.0" encoding="utf-8"?>
<a:theme xmlns:a="http://schemas.openxmlformats.org/drawingml/2006/main" name="3_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6.xml><?xml version="1.0" encoding="utf-8"?>
<a:theme xmlns:a="http://schemas.openxmlformats.org/drawingml/2006/main" name="4_Ion Boardroom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7.xml><?xml version="1.0" encoding="utf-8"?>
<a:theme xmlns:a="http://schemas.openxmlformats.org/drawingml/2006/main" name="5_Ion Boardroom">
  <a:themeElements>
    <a:clrScheme name="Ion Boardroo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ppt/theme/theme8.xml><?xml version="1.0" encoding="utf-8"?>
<a:theme xmlns:a="http://schemas.openxmlformats.org/drawingml/2006/main" name="6_Ion Boardroom">
  <a:themeElements>
    <a:clrScheme name="Ion Boardroo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ppt/theme/theme9.xml><?xml version="1.0" encoding="utf-8"?>
<a:theme xmlns:a="http://schemas.openxmlformats.org/drawingml/2006/main" name="Circuit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Override1.xml><?xml version="1.0" encoding="utf-8"?>
<a:themeOverride xmlns:a="http://schemas.openxmlformats.org/drawingml/2006/main">
  <a:clrScheme name="Blue II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1CADE4"/>
    </a:accent1>
    <a:accent2>
      <a:srgbClr val="2683C6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609</TotalTime>
  <Words>566</Words>
  <Application>Microsoft Office PowerPoint</Application>
  <PresentationFormat>Widescreen</PresentationFormat>
  <Paragraphs>88</Paragraphs>
  <Slides>11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11</vt:i4>
      </vt:variant>
    </vt:vector>
  </HeadingPairs>
  <TitlesOfParts>
    <vt:vector size="32" baseType="lpstr">
      <vt:lpstr>Abadi</vt:lpstr>
      <vt:lpstr>Aharoni</vt:lpstr>
      <vt:lpstr>Arial</vt:lpstr>
      <vt:lpstr>Arial Black</vt:lpstr>
      <vt:lpstr>Arial Rounded MT Bold</vt:lpstr>
      <vt:lpstr>Bahnschrift</vt:lpstr>
      <vt:lpstr>Calibri</vt:lpstr>
      <vt:lpstr>Century Gothic</vt:lpstr>
      <vt:lpstr>Corbel</vt:lpstr>
      <vt:lpstr>Roboto</vt:lpstr>
      <vt:lpstr>Tw Cen MT</vt:lpstr>
      <vt:lpstr>Wingdings 3</vt:lpstr>
      <vt:lpstr>Parallax</vt:lpstr>
      <vt:lpstr>Ion Boardroom</vt:lpstr>
      <vt:lpstr>1_Ion Boardroom</vt:lpstr>
      <vt:lpstr>2_Ion Boardroom</vt:lpstr>
      <vt:lpstr>3_Ion Boardroom</vt:lpstr>
      <vt:lpstr>4_Ion Boardroom</vt:lpstr>
      <vt:lpstr>5_Ion Boardroom</vt:lpstr>
      <vt:lpstr>6_Ion Boardroom</vt:lpstr>
      <vt:lpstr>Circuit</vt:lpstr>
      <vt:lpstr>CHANGES IN THE WORLD AROUND US</vt:lpstr>
      <vt:lpstr>CLASSIFICATION OF CHANGES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change depends upon the nature and intensity of interaction 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CHANGES IN THE WORLD AROUND US</dc:title>
  <dc:creator>Shreya Mondal</dc:creator>
  <cp:lastModifiedBy>Rohit Deb Sarkar</cp:lastModifiedBy>
  <cp:revision>57</cp:revision>
  <dcterms:created xsi:type="dcterms:W3CDTF">2020-06-23T03:54:33Z</dcterms:created>
  <dcterms:modified xsi:type="dcterms:W3CDTF">2020-06-26T10:06:02Z</dcterms:modified>
</cp:coreProperties>
</file>